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20" r:id="rId2"/>
  </p:sldIdLst>
  <p:sldSz cx="9144000" cy="6858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616A6790-A1A6-4B50-9DA6-F9442F4FE2C1}">
          <p14:sldIdLst/>
        </p14:section>
        <p14:section name="タイトルなしのセクション" id="{0930E9D5-052E-483D-8373-C8521125F97A}">
          <p14:sldIdLst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99460" autoAdjust="0"/>
  </p:normalViewPr>
  <p:slideViewPr>
    <p:cSldViewPr>
      <p:cViewPr varScale="1">
        <p:scale>
          <a:sx n="82" d="100"/>
          <a:sy n="82" d="100"/>
        </p:scale>
        <p:origin x="19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9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955B6-4708-4403-BBB1-8390D4B00F05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CF55C-9A41-46A1-9CD1-19026A6EA01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9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1726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999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9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6552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978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202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80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343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7994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231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10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9E899-FA13-46E1-B21A-4599E4550329}" type="datetimeFigureOut">
              <a:rPr kumimoji="1" lang="ja-JP" altLang="en-US" smtClean="0"/>
              <a:t>2025/6/27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542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41" y="5259697"/>
            <a:ext cx="4953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219" y="5766022"/>
            <a:ext cx="46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181" y="6147023"/>
            <a:ext cx="3048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242" y="3573016"/>
            <a:ext cx="13525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4720" y="188640"/>
            <a:ext cx="8928992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SAMPLE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buNone/>
            </a:pPr>
            <a:endParaRPr kumimoji="1"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buNone/>
            </a:pPr>
            <a:endParaRPr kumimoji="1" lang="ja-JP" altLang="en-US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499992" y="5661248"/>
            <a:ext cx="1800200" cy="93610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90" y="5745472"/>
            <a:ext cx="1199485" cy="7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082" y="5728468"/>
            <a:ext cx="5905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602" y="4991356"/>
            <a:ext cx="5810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980" y="5945075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357" y="5379888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/>
        </p:nvCxnSpPr>
        <p:spPr>
          <a:xfrm>
            <a:off x="2542493" y="3933056"/>
            <a:ext cx="50504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7592913" y="3952107"/>
            <a:ext cx="0" cy="233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7197799" y="6294660"/>
            <a:ext cx="395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922908" y="5109852"/>
            <a:ext cx="593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6516216" y="3952108"/>
            <a:ext cx="1076697" cy="1157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2542493" y="4653136"/>
            <a:ext cx="2333915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H="1" flipV="1">
            <a:off x="4876406" y="4653138"/>
            <a:ext cx="2" cy="10753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519201" y="4149080"/>
            <a:ext cx="4213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6732240" y="4149080"/>
            <a:ext cx="0" cy="1665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 flipV="1">
            <a:off x="6729870" y="5814193"/>
            <a:ext cx="181334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6729870" y="5879504"/>
            <a:ext cx="1634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flipV="1">
            <a:off x="6732240" y="5879504"/>
            <a:ext cx="0" cy="415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>
            <a:endCxn id="11" idx="1"/>
          </p:cNvCxnSpPr>
          <p:nvPr/>
        </p:nvCxnSpPr>
        <p:spPr>
          <a:xfrm>
            <a:off x="6732240" y="6294661"/>
            <a:ext cx="1979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V="1">
            <a:off x="7234981" y="4482806"/>
            <a:ext cx="0" cy="12832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 flipV="1">
            <a:off x="6576156" y="4482806"/>
            <a:ext cx="658825" cy="7385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5932000" y="5221377"/>
            <a:ext cx="65622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/>
          <p:nvPr/>
        </p:nvCxnSpPr>
        <p:spPr>
          <a:xfrm>
            <a:off x="2542492" y="4391397"/>
            <a:ext cx="25252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5067703" y="4398454"/>
            <a:ext cx="0" cy="1422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>
            <a:stCxn id="5" idx="0"/>
          </p:cNvCxnSpPr>
          <p:nvPr/>
        </p:nvCxnSpPr>
        <p:spPr>
          <a:xfrm flipV="1">
            <a:off x="3135291" y="4398454"/>
            <a:ext cx="1920017" cy="861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>
            <a:off x="2542493" y="4852092"/>
            <a:ext cx="21761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>
            <a:off x="4718690" y="4852092"/>
            <a:ext cx="0" cy="1047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コネクタ 173"/>
          <p:cNvCxnSpPr/>
          <p:nvPr/>
        </p:nvCxnSpPr>
        <p:spPr>
          <a:xfrm flipV="1">
            <a:off x="3339541" y="4658176"/>
            <a:ext cx="1536865" cy="717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3" name="円/楕円 1072"/>
          <p:cNvSpPr/>
          <p:nvPr/>
        </p:nvSpPr>
        <p:spPr>
          <a:xfrm>
            <a:off x="6540939" y="3407322"/>
            <a:ext cx="1326309" cy="1274762"/>
          </a:xfrm>
          <a:prstGeom prst="ellipse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円/楕円 185"/>
          <p:cNvSpPr/>
          <p:nvPr/>
        </p:nvSpPr>
        <p:spPr>
          <a:xfrm>
            <a:off x="4404099" y="4220398"/>
            <a:ext cx="914333" cy="841440"/>
          </a:xfrm>
          <a:prstGeom prst="ellips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224" y="2708920"/>
            <a:ext cx="11811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799" y="2920702"/>
            <a:ext cx="11811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Picture 2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64547"/>
            <a:ext cx="15335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Picture 2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51" y="5821250"/>
            <a:ext cx="1504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191" y="3723285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798" y="5468792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66" y="4469241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253" y="5190803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000" y="5299647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35" y="4852092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766" y="417727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939" y="545037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420" y="605310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710" y="5256303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41" y="4238997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009" y="5170458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895" y="5469420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095" y="5207768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936" y="4718742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" name="Picture 2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248" y="3501008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" name="Picture 2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829" y="4420542"/>
            <a:ext cx="9525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" name="円/楕円 1074"/>
          <p:cNvSpPr/>
          <p:nvPr/>
        </p:nvSpPr>
        <p:spPr>
          <a:xfrm>
            <a:off x="7537240" y="3894735"/>
            <a:ext cx="85735" cy="916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円/楕円 216"/>
          <p:cNvSpPr/>
          <p:nvPr/>
        </p:nvSpPr>
        <p:spPr>
          <a:xfrm>
            <a:off x="7192113" y="4455280"/>
            <a:ext cx="85735" cy="916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円/楕円 217"/>
          <p:cNvSpPr/>
          <p:nvPr/>
        </p:nvSpPr>
        <p:spPr>
          <a:xfrm>
            <a:off x="6703809" y="4128719"/>
            <a:ext cx="85735" cy="916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9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78" y="4348534"/>
            <a:ext cx="952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065" y="4819770"/>
            <a:ext cx="952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233" y="4633017"/>
            <a:ext cx="952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" name="Picture 3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038" y="3715891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3" name="Picture 3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767" y="4071193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4" name="Picture 3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00" y="4377667"/>
            <a:ext cx="1333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966" y="494089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177" y="636944"/>
            <a:ext cx="37242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51" y="2118818"/>
            <a:ext cx="1638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44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" grpId="0" animBg="1"/>
      <p:bldP spid="217" grpId="0" animBg="1"/>
      <p:bldP spid="218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11402</TotalTime>
  <Words>1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明朝</vt:lpstr>
      <vt:lpstr>Arial</vt:lpstr>
      <vt:lpstr>Calibri</vt:lpstr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世の中には電気を利用するために、いろいろな設備があります。送電線や配電設備 ビル、マンションや工場の受電設備、そして屋内配線など幅広くあります。  電気工作物には、大きく分けて次の２種類があります。  ①　一般住宅や商店、小工場などの「一般用電気工作物」 ②　それ以外の「事業用電気工作物」  事業用電気工作物には、 大型商業施設や集合住宅などの「自家用電気工作物」</dc:title>
  <dc:creator>h</dc:creator>
  <cp:lastModifiedBy>フリー アカウント</cp:lastModifiedBy>
  <cp:revision>779</cp:revision>
  <cp:lastPrinted>2014-04-08T04:15:58Z</cp:lastPrinted>
  <dcterms:created xsi:type="dcterms:W3CDTF">2014-02-07T11:13:44Z</dcterms:created>
  <dcterms:modified xsi:type="dcterms:W3CDTF">2025-06-27T03:41:35Z</dcterms:modified>
</cp:coreProperties>
</file>